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7" r:id="rId2"/>
    <p:sldId id="259" r:id="rId3"/>
    <p:sldId id="260" r:id="rId4"/>
    <p:sldId id="256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1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A196-852B-4444-821A-F3D5988547E0}" type="datetimeFigureOut">
              <a:rPr lang="ru-RU" smtClean="0"/>
              <a:t>28.04.2014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E1E7-8D26-4D27-A7B3-CAD05C09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240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A196-852B-4444-821A-F3D5988547E0}" type="datetimeFigureOut">
              <a:rPr lang="ru-RU" smtClean="0"/>
              <a:t>28.04.2014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E1E7-8D26-4D27-A7B3-CAD05C09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115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A196-852B-4444-821A-F3D5988547E0}" type="datetimeFigureOut">
              <a:rPr lang="ru-RU" smtClean="0"/>
              <a:t>28.04.2014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E1E7-8D26-4D27-A7B3-CAD05C09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20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49BEB2-5D4F-451D-8EEB-9D858256B63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390478"/>
      </p:ext>
    </p:extLst>
  </p:cSld>
  <p:clrMapOvr>
    <a:masterClrMapping/>
  </p:clrMapOvr>
  <p:transition spd="med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A196-852B-4444-821A-F3D5988547E0}" type="datetimeFigureOut">
              <a:rPr lang="ru-RU" smtClean="0"/>
              <a:t>28.04.2014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E1E7-8D26-4D27-A7B3-CAD05C09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779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A196-852B-4444-821A-F3D5988547E0}" type="datetimeFigureOut">
              <a:rPr lang="ru-RU" smtClean="0"/>
              <a:t>28.04.2014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E1E7-8D26-4D27-A7B3-CAD05C09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228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A196-852B-4444-821A-F3D5988547E0}" type="datetimeFigureOut">
              <a:rPr lang="ru-RU" smtClean="0"/>
              <a:t>28.04.2014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E1E7-8D26-4D27-A7B3-CAD05C09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525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A196-852B-4444-821A-F3D5988547E0}" type="datetimeFigureOut">
              <a:rPr lang="ru-RU" smtClean="0"/>
              <a:t>28.04.2014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E1E7-8D26-4D27-A7B3-CAD05C09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916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A196-852B-4444-821A-F3D5988547E0}" type="datetimeFigureOut">
              <a:rPr lang="ru-RU" smtClean="0"/>
              <a:t>28.04.2014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E1E7-8D26-4D27-A7B3-CAD05C09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827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A196-852B-4444-821A-F3D5988547E0}" type="datetimeFigureOut">
              <a:rPr lang="ru-RU" smtClean="0"/>
              <a:t>28.04.2014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E1E7-8D26-4D27-A7B3-CAD05C09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40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A196-852B-4444-821A-F3D5988547E0}" type="datetimeFigureOut">
              <a:rPr lang="ru-RU" smtClean="0"/>
              <a:t>28.04.2014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E1E7-8D26-4D27-A7B3-CAD05C09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906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0A196-852B-4444-821A-F3D5988547E0}" type="datetimeFigureOut">
              <a:rPr lang="ru-RU" smtClean="0"/>
              <a:t>28.04.2014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DE1E7-8D26-4D27-A7B3-CAD05C09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271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0A196-852B-4444-821A-F3D5988547E0}" type="datetimeFigureOut">
              <a:rPr lang="ru-RU" smtClean="0"/>
              <a:t>28.04.2014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DE1E7-8D26-4D27-A7B3-CAD05C09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791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WordArt 2"/>
          <p:cNvSpPr>
            <a:spLocks noChangeArrowheads="1" noChangeShapeType="1" noTextEdit="1"/>
          </p:cNvSpPr>
          <p:nvPr/>
        </p:nvSpPr>
        <p:spPr bwMode="auto">
          <a:xfrm>
            <a:off x="1042988" y="765175"/>
            <a:ext cx="7418387" cy="10080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Palatino Linotype"/>
              </a:rPr>
              <a:t>Тукай - бөек татар шагыйре.</a:t>
            </a:r>
          </a:p>
        </p:txBody>
      </p:sp>
      <p:pic>
        <p:nvPicPr>
          <p:cNvPr id="93187" name="Picture 3" descr="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52543"/>
            <a:ext cx="339725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4356100" y="2276475"/>
            <a:ext cx="4572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t-RU" b="1" dirty="0">
                <a:solidFill>
                  <a:srgbClr val="0000FF"/>
                </a:solidFill>
              </a:rPr>
              <a:t>                         </a:t>
            </a:r>
            <a:r>
              <a:rPr lang="tt-RU" b="1" dirty="0"/>
              <a:t> 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4082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3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3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6000" b="1" dirty="0" smtClean="0"/>
              <a:t>“СУ АНАСЫ”</a:t>
            </a:r>
            <a:endParaRPr lang="ru-RU" sz="6000" b="1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7122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811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75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77838"/>
            <a:ext cx="3557588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79" name="Picture 3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77838"/>
            <a:ext cx="3328988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684213" y="5157788"/>
            <a:ext cx="34559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t-RU" dirty="0">
                <a:solidFill>
                  <a:srgbClr val="FF0000"/>
                </a:solidFill>
                <a:latin typeface="Verdana" pitchFamily="34" charset="0"/>
              </a:rPr>
              <a:t>Мөхәммәтгариф – Габдулланың атасы.</a:t>
            </a:r>
            <a:endParaRPr lang="ru-RU" dirty="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101381" name="Text Box 5"/>
          <p:cNvSpPr txBox="1">
            <a:spLocks noChangeArrowheads="1"/>
          </p:cNvSpPr>
          <p:nvPr/>
        </p:nvSpPr>
        <p:spPr bwMode="auto">
          <a:xfrm>
            <a:off x="4932363" y="5157788"/>
            <a:ext cx="34559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t-RU" dirty="0">
                <a:solidFill>
                  <a:srgbClr val="FF0000"/>
                </a:solidFill>
                <a:latin typeface="Verdana" pitchFamily="34" charset="0"/>
              </a:rPr>
              <a:t>Мәмдүдә - Габдулланың анасы.</a:t>
            </a:r>
            <a:endParaRPr lang="ru-RU" dirty="0">
              <a:solidFill>
                <a:srgbClr val="FF000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91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1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1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1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0" grpId="0"/>
      <p:bldP spid="10138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116013" y="765175"/>
            <a:ext cx="51847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1800">
              <a:latin typeface="Verdana" pitchFamily="34" charset="0"/>
            </a:endParaRPr>
          </a:p>
        </p:txBody>
      </p:sp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395288" y="1196975"/>
            <a:ext cx="4465637" cy="392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tt-RU" b="1" i="1" dirty="0">
                <a:solidFill>
                  <a:srgbClr val="0F319D"/>
                </a:solidFill>
                <a:latin typeface="Verdana" pitchFamily="34" charset="0"/>
              </a:rPr>
              <a:t>И күңелнең шаулап 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tt-RU" b="1" i="1" dirty="0">
                <a:solidFill>
                  <a:srgbClr val="0F319D"/>
                </a:solidFill>
                <a:latin typeface="Verdana" pitchFamily="34" charset="0"/>
              </a:rPr>
              <a:t>чишмәдән сафрак чагы!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tt-RU" b="1" i="1" dirty="0">
                <a:solidFill>
                  <a:srgbClr val="0F319D"/>
                </a:solidFill>
                <a:latin typeface="Verdana" pitchFamily="34" charset="0"/>
              </a:rPr>
              <a:t>И гомернең нурланып үскән яшел яфрак чагы!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tt-RU" b="1" i="1" dirty="0">
                <a:solidFill>
                  <a:srgbClr val="0F319D"/>
                </a:solidFill>
                <a:latin typeface="Verdana" pitchFamily="34" charset="0"/>
              </a:rPr>
              <a:t>Г.Тукай</a:t>
            </a:r>
            <a:endParaRPr lang="ru-RU" b="1" dirty="0">
              <a:solidFill>
                <a:srgbClr val="0F319D"/>
              </a:solidFill>
              <a:latin typeface="Verdana" pitchFamily="34" charset="0"/>
            </a:endParaRPr>
          </a:p>
        </p:txBody>
      </p:sp>
      <p:pic>
        <p:nvPicPr>
          <p:cNvPr id="103428" name="Picture 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548680"/>
            <a:ext cx="3952918" cy="548658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2168635"/>
      </p:ext>
    </p:extLst>
  </p:cSld>
  <p:clrMapOvr>
    <a:masterClrMapping/>
  </p:clrMapOvr>
  <p:transition spd="med" advClick="0" advTm="50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34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8640"/>
            <a:ext cx="4545012" cy="6650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076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solidFill>
                  <a:schemeClr val="tx1"/>
                </a:solidFill>
              </a:rPr>
              <a:t>“ГАЛИ БЕЛӘН КӘҖӘ”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Computer\Desktop\гали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6" y="1556792"/>
            <a:ext cx="9144000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67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6000" b="1" dirty="0" smtClean="0">
                <a:solidFill>
                  <a:schemeClr val="tx1"/>
                </a:solidFill>
              </a:rPr>
              <a:t>“БЕЗНЕҢ ГАИЛӘ”</a:t>
            </a:r>
            <a:endParaRPr lang="ru-RU" sz="6000" b="1" dirty="0">
              <a:solidFill>
                <a:schemeClr val="tx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551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400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Computer\Desktop\ПАЛЬ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66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/>
              <a:t>“БАЛА БЕЛӘН КҮБӘЛӘК”</a:t>
            </a:r>
            <a:endParaRPr lang="ru-RU" b="1" dirty="0"/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12776"/>
            <a:ext cx="9144000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829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6000" b="1" dirty="0" smtClean="0"/>
              <a:t>“КЫЗЫКЛЫ ШӘКЕРТ”</a:t>
            </a:r>
            <a:endParaRPr lang="ru-RU" sz="6000" b="1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5920"/>
            <a:ext cx="9143999" cy="5412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95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</TotalTime>
  <Words>54</Words>
  <Application>Microsoft Office PowerPoint</Application>
  <PresentationFormat>Экран (4:3)</PresentationFormat>
  <Paragraphs>13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“ГАЛИ БЕЛӘН КӘҖӘ”</vt:lpstr>
      <vt:lpstr>“БЕЗНЕҢ ГАИЛӘ”</vt:lpstr>
      <vt:lpstr>Презентация PowerPoint</vt:lpstr>
      <vt:lpstr>“БАЛА БЕЛӘН КҮБӘЛӘК”</vt:lpstr>
      <vt:lpstr>“КЫЗЫКЛЫ ШӘКЕРТ”</vt:lpstr>
      <vt:lpstr>“СУ АНАСЫ”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Computer</dc:creator>
  <cp:lastModifiedBy>Computer</cp:lastModifiedBy>
  <cp:revision>10</cp:revision>
  <dcterms:created xsi:type="dcterms:W3CDTF">2014-04-24T11:36:32Z</dcterms:created>
  <dcterms:modified xsi:type="dcterms:W3CDTF">2014-04-28T05:49:53Z</dcterms:modified>
</cp:coreProperties>
</file>